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FB5FF-2FDD-48B2-A13E-76525C57EA15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4468E-7C6A-4681-A3BE-889FB6DAD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354AB-2531-4F15-B6FC-26105C9315A9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0BA7C-880C-468D-8F1A-0D3A767E7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B6136-A217-4420-A042-83D875E9B312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07B5D-8BBB-47E9-911A-9E205D601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F29A1-8C07-4EAE-BF94-8B65F84A15F8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EBB41-538B-4519-B35A-69568977E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A0F5D-6E90-486E-923B-D6FC0AE47952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93BDA-BD5E-478D-B36B-280C92737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051AA-2980-4AE7-8F2A-A0A5A5E2586C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2F31F-FA67-463B-95FB-94B04B236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C7477-3574-47D1-81C9-BA45ECF4AE27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8D2DE-77D1-4767-A215-2803E781D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DF063-8D5D-47C0-B92A-043DDD5C9CF5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9C404-A9E4-42EA-97A6-842E388BB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65035-11C8-488A-B0DE-E2F6678375E0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A1663-73EE-4BC4-B998-D6ACC7266C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99840-2E45-4ED6-8AEA-37ECE0C9CFC4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746FF-C20D-4657-9A2F-B57911BA0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E7475-63CD-4FE2-8981-3FFDD4363BCA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5CF36-C10C-4058-B556-2F2D8775A8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0621A0-9FCB-4DFF-9364-9695D855F7E3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8ADC92-3B6B-4179-89C9-902F9CFE1A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8" r:id="rId2"/>
    <p:sldLayoutId id="2147483696" r:id="rId3"/>
    <p:sldLayoutId id="2147483689" r:id="rId4"/>
    <p:sldLayoutId id="2147483697" r:id="rId5"/>
    <p:sldLayoutId id="2147483690" r:id="rId6"/>
    <p:sldLayoutId id="2147483691" r:id="rId7"/>
    <p:sldLayoutId id="2147483698" r:id="rId8"/>
    <p:sldLayoutId id="2147483692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План-график спортивно-массовых мероприятий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3100" dirty="0" smtClean="0"/>
              <a:t>План-график </a:t>
            </a:r>
            <a:r>
              <a:rPr lang="ru-RU" sz="3100" dirty="0"/>
              <a:t>проведения  </a:t>
            </a:r>
            <a:br>
              <a:rPr lang="ru-RU" sz="3100" dirty="0"/>
            </a:br>
            <a:r>
              <a:rPr lang="ru-RU" sz="3100" dirty="0" smtClean="0"/>
              <a:t>Чемпионата </a:t>
            </a:r>
            <a:r>
              <a:rPr lang="ru-RU" sz="3100" dirty="0"/>
              <a:t>школьной баскетбольной лиги </a:t>
            </a:r>
            <a:br>
              <a:rPr lang="ru-RU" sz="3100" dirty="0"/>
            </a:br>
            <a:r>
              <a:rPr lang="ru-RU" sz="3100" dirty="0"/>
              <a:t>«КЭС-БАСКЕТ» на 2018-2019 учебный год </a:t>
            </a:r>
            <a:br>
              <a:rPr lang="ru-RU" sz="3100" dirty="0"/>
            </a:br>
            <a:r>
              <a:rPr lang="ru-RU" sz="3100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750" y="2060575"/>
          <a:ext cx="8229600" cy="406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099">
                  <a:extLst>
                    <a:ext uri="{9D8B030D-6E8A-4147-A177-3AD203B41FA5}"/>
                  </a:extLst>
                </a:gridCol>
                <a:gridCol w="1047637">
                  <a:extLst>
                    <a:ext uri="{9D8B030D-6E8A-4147-A177-3AD203B41FA5}"/>
                  </a:extLst>
                </a:gridCol>
                <a:gridCol w="1947664">
                  <a:extLst>
                    <a:ext uri="{9D8B030D-6E8A-4147-A177-3AD203B41FA5}"/>
                  </a:extLst>
                </a:gridCol>
                <a:gridCol w="2743200">
                  <a:extLst>
                    <a:ext uri="{9D8B030D-6E8A-4147-A177-3AD203B41FA5}"/>
                  </a:extLst>
                </a:gridCol>
              </a:tblGrid>
              <a:tr h="1269078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 проведения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Предполагаемые сроки проведения соревнований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888354">
                <a:tc rowSpan="4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Чемпионат школьной баскетбольной лиги </a:t>
                      </a:r>
                    </a:p>
                    <a:p>
                      <a:pPr algn="ctr"/>
                      <a:r>
                        <a:rPr lang="ru-RU" dirty="0" smtClean="0"/>
                        <a:t>«КЭС-БАСКЕТ»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Зона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Буинск</a:t>
                      </a:r>
                    </a:p>
                    <a:p>
                      <a:r>
                        <a:rPr lang="ru-RU" dirty="0" smtClean="0"/>
                        <a:t>Кукмор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08-09.12.2018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888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Чистополь</a:t>
                      </a:r>
                    </a:p>
                    <a:p>
                      <a:r>
                        <a:rPr lang="ru-RU" dirty="0" smtClean="0"/>
                        <a:t>Агрыз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15-16.12.2018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07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Ютазы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22-23.12.2018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07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Финал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Бавлы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15-17.02.2019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990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/>
              <a:t>План-график спортивно-массовых мероприятий с обучающимися общеобразовательных организаций на 2018-2019 учебный год 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539750" y="25654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64">
                  <a:extLst>
                    <a:ext uri="{9D8B030D-6E8A-4147-A177-3AD203B41FA5}"/>
                  </a:extLst>
                </a:gridCol>
                <a:gridCol w="1008112">
                  <a:extLst>
                    <a:ext uri="{9D8B030D-6E8A-4147-A177-3AD203B41FA5}"/>
                  </a:extLst>
                </a:gridCol>
                <a:gridCol w="1587624">
                  <a:extLst>
                    <a:ext uri="{9D8B030D-6E8A-4147-A177-3AD203B41FA5}"/>
                  </a:extLst>
                </a:gridCol>
                <a:gridCol w="2743200">
                  <a:extLst>
                    <a:ext uri="{9D8B030D-6E8A-4147-A177-3AD203B41FA5}"/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Мероприятие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 проведения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Предполагаемые сроки проведения соревнований 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«Президентские состязания» 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Финал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Азнакаево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26-28.04.2019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«Президентские спортивные игры» финал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Финал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err="1" smtClean="0"/>
                        <a:t>Мамадыш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17-19.05.2019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Фестиваль Всероссийского физкультурно-спортивного комплекса «Готов к труду и обороне» (ГТО)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Бугульма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Май – Июнь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2019 г.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Ясность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</TotalTime>
  <Words>84</Words>
  <Application>Microsoft Office PowerPoint</Application>
  <PresentationFormat>Экран (4:3)</PresentationFormat>
  <Paragraphs>43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Ясность</vt:lpstr>
      <vt:lpstr>План-график спортивно-массовых мероприятий </vt:lpstr>
      <vt:lpstr>       План-график проведения   Чемпионата школьной баскетбольной лиги  «КЭС-БАСКЕТ» на 2018-2019 учебный год     </vt:lpstr>
      <vt:lpstr>План-график спортивно-массовых мероприятий с обучающимися общеобразовательных организаций на 2018-2019 учебный год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План-график спортивно-массовых мероприятий</dc:title>
  <dc:creator>User</dc:creator>
  <cp:lastModifiedBy>USER</cp:lastModifiedBy>
  <cp:revision>4</cp:revision>
  <dcterms:created xsi:type="dcterms:W3CDTF">2018-10-23T05:00:46Z</dcterms:created>
  <dcterms:modified xsi:type="dcterms:W3CDTF">2018-11-01T05:19:38Z</dcterms:modified>
</cp:coreProperties>
</file>